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1"/>
  </p:notesMasterIdLst>
  <p:sldIdLst>
    <p:sldId id="256" r:id="rId2"/>
    <p:sldId id="268" r:id="rId3"/>
    <p:sldId id="272" r:id="rId4"/>
    <p:sldId id="264" r:id="rId5"/>
    <p:sldId id="265" r:id="rId6"/>
    <p:sldId id="271" r:id="rId7"/>
    <p:sldId id="266" r:id="rId8"/>
    <p:sldId id="267" r:id="rId9"/>
    <p:sldId id="269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76DAF0-702A-4E3B-82A8-EC160860449A}" type="datetimeFigureOut">
              <a:rPr lang="ru-RU" smtClean="0"/>
              <a:pPr/>
              <a:t>17.04.2017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7101AE-92F9-4950-8022-185DD2272EA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74248-092A-43BD-AD59-9D4B97AF9D9A}" type="datetimeFigureOut">
              <a:rPr lang="ru-RU" smtClean="0"/>
              <a:pPr/>
              <a:t>17.04.2017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2C964-A790-4E78-9457-8CA6ABEC4B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74248-092A-43BD-AD59-9D4B97AF9D9A}" type="datetimeFigureOut">
              <a:rPr lang="ru-RU" smtClean="0"/>
              <a:pPr/>
              <a:t>17.04.2017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2C964-A790-4E78-9457-8CA6ABEC4B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74248-092A-43BD-AD59-9D4B97AF9D9A}" type="datetimeFigureOut">
              <a:rPr lang="ru-RU" smtClean="0"/>
              <a:pPr/>
              <a:t>17.04.2017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2C964-A790-4E78-9457-8CA6ABEC4B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74248-092A-43BD-AD59-9D4B97AF9D9A}" type="datetimeFigureOut">
              <a:rPr lang="ru-RU" smtClean="0"/>
              <a:pPr/>
              <a:t>17.04.2017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2C964-A790-4E78-9457-8CA6ABEC4B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74248-092A-43BD-AD59-9D4B97AF9D9A}" type="datetimeFigureOut">
              <a:rPr lang="ru-RU" smtClean="0"/>
              <a:pPr/>
              <a:t>17.04.2017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2C964-A790-4E78-9457-8CA6ABEC4B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74248-092A-43BD-AD59-9D4B97AF9D9A}" type="datetimeFigureOut">
              <a:rPr lang="ru-RU" smtClean="0"/>
              <a:pPr/>
              <a:t>17.04.2017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2C964-A790-4E78-9457-8CA6ABEC4B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74248-092A-43BD-AD59-9D4B97AF9D9A}" type="datetimeFigureOut">
              <a:rPr lang="ru-RU" smtClean="0"/>
              <a:pPr/>
              <a:t>17.04.2017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2C964-A790-4E78-9457-8CA6ABEC4B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74248-092A-43BD-AD59-9D4B97AF9D9A}" type="datetimeFigureOut">
              <a:rPr lang="ru-RU" smtClean="0"/>
              <a:pPr/>
              <a:t>17.04.2017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2C964-A790-4E78-9457-8CA6ABEC4B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74248-092A-43BD-AD59-9D4B97AF9D9A}" type="datetimeFigureOut">
              <a:rPr lang="ru-RU" smtClean="0"/>
              <a:pPr/>
              <a:t>17.04.2017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2C964-A790-4E78-9457-8CA6ABEC4B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74248-092A-43BD-AD59-9D4B97AF9D9A}" type="datetimeFigureOut">
              <a:rPr lang="ru-RU" smtClean="0"/>
              <a:pPr/>
              <a:t>17.04.2017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2C964-A790-4E78-9457-8CA6ABEC4B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74248-092A-43BD-AD59-9D4B97AF9D9A}" type="datetimeFigureOut">
              <a:rPr lang="ru-RU" smtClean="0"/>
              <a:pPr/>
              <a:t>17.04.2017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2C964-A790-4E78-9457-8CA6ABEC4B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F74248-092A-43BD-AD59-9D4B97AF9D9A}" type="datetimeFigureOut">
              <a:rPr lang="ru-RU" smtClean="0"/>
              <a:pPr/>
              <a:t>17.04.2017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2C964-A790-4E78-9457-8CA6ABEC4BE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27584" y="0"/>
            <a:ext cx="83164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Региональная физкультурно-спортивная общественная организация</a:t>
            </a:r>
          </a:p>
          <a:p>
            <a:pPr algn="ctr"/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«Федерация спортивного ориентирования Ставропольского края»</a:t>
            </a:r>
            <a:endParaRPr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27784" y="908720"/>
            <a:ext cx="3826689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mbassadoreType" pitchFamily="2" charset="0"/>
              </a:rPr>
              <a:t>ПРЕДСТАВЛЯЕТ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7" name="Рисунок 6" descr="logo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95736" y="1772816"/>
            <a:ext cx="4685652" cy="46856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 descr="без подложки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116632"/>
            <a:ext cx="936000" cy="936000"/>
          </a:xfrm>
          <a:prstGeom prst="rect">
            <a:avLst/>
          </a:prstGeom>
        </p:spPr>
      </p:pic>
    </p:spTree>
  </p:cSld>
  <p:clrMapOvr>
    <a:masterClrMapping/>
  </p:clrMapOvr>
  <p:transition advTm="15000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Фон-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692696"/>
            <a:ext cx="7484368" cy="5472608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/>
              <a:t>«Ориентирование – шахматы на бегу» </a:t>
            </a:r>
            <a:r>
              <a:rPr lang="en-US" sz="2000" b="1" dirty="0" smtClean="0"/>
              <a:t> </a:t>
            </a:r>
            <a:r>
              <a:rPr lang="ru-RU" sz="2000" b="1" dirty="0" smtClean="0"/>
              <a:t>- это увлекательная игра, </a:t>
            </a:r>
            <a:br>
              <a:rPr lang="ru-RU" sz="2000" b="1" dirty="0" smtClean="0"/>
            </a:br>
            <a:r>
              <a:rPr lang="ru-RU" sz="2000" b="1" dirty="0" smtClean="0"/>
              <a:t>цель которой познакомить </a:t>
            </a:r>
            <a:r>
              <a:rPr lang="ru-RU" sz="2000" b="1" dirty="0"/>
              <a:t>с удивительным миром 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спортивного </a:t>
            </a:r>
            <a:r>
              <a:rPr lang="ru-RU" sz="2000" b="1" dirty="0"/>
              <a:t>ориентирования </a:t>
            </a:r>
            <a:br>
              <a:rPr lang="ru-RU" sz="2000" b="1" dirty="0"/>
            </a:br>
            <a:r>
              <a:rPr lang="ru-RU" sz="2000" b="1" dirty="0"/>
              <a:t> в знакомой и безопасной обстановке 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(</a:t>
            </a:r>
            <a:r>
              <a:rPr lang="ru-RU" sz="2000" b="1" dirty="0"/>
              <a:t>на территории школ, летних </a:t>
            </a:r>
            <a:r>
              <a:rPr lang="ru-RU" sz="2000" b="1" dirty="0" smtClean="0"/>
              <a:t>лагерей)</a:t>
            </a:r>
            <a:r>
              <a:rPr lang="ru-RU" sz="2000" b="1" dirty="0" smtClean="0">
                <a:solidFill>
                  <a:srgbClr val="FF0000"/>
                </a:solidFill>
              </a:rPr>
              <a:t/>
            </a:r>
            <a:br>
              <a:rPr lang="ru-RU" sz="2000" b="1" dirty="0" smtClean="0">
                <a:solidFill>
                  <a:srgbClr val="FF0000"/>
                </a:solidFill>
              </a:rPr>
            </a:br>
            <a:r>
              <a:rPr lang="ru-RU" sz="2000" b="1" dirty="0" smtClean="0">
                <a:solidFill>
                  <a:srgbClr val="FF0000"/>
                </a:solidFill>
              </a:rPr>
              <a:t> </a:t>
            </a: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>ДЛЯ ВАС:</a:t>
            </a:r>
            <a:br>
              <a:rPr lang="ru-RU" sz="1800" b="1" dirty="0" smtClean="0"/>
            </a:b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</a:rPr>
              <a:t>-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Команда опытных судей</a:t>
            </a:r>
            <a:b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000" b="1" dirty="0" smtClean="0">
                <a:solidFill>
                  <a:srgbClr val="FFFF00"/>
                </a:solidFill>
              </a:rPr>
              <a:t>- </a:t>
            </a:r>
            <a:r>
              <a:rPr lang="ru-RU" sz="2000" b="1" dirty="0" smtClean="0">
                <a:solidFill>
                  <a:srgbClr val="0070C0"/>
                </a:solidFill>
              </a:rPr>
              <a:t>- Возможность выбора видов программы:</a:t>
            </a:r>
            <a:br>
              <a:rPr lang="ru-RU" sz="2000" b="1" dirty="0" smtClean="0">
                <a:solidFill>
                  <a:srgbClr val="0070C0"/>
                </a:solidFill>
              </a:rPr>
            </a:br>
            <a:r>
              <a:rPr lang="ru-RU" sz="2000" b="1" dirty="0" smtClean="0">
                <a:solidFill>
                  <a:srgbClr val="0070C0"/>
                </a:solidFill>
              </a:rPr>
              <a:t>выбор, заданное направление, лабиринт,</a:t>
            </a:r>
            <a:br>
              <a:rPr lang="ru-RU" sz="2000" b="1" dirty="0" smtClean="0">
                <a:solidFill>
                  <a:srgbClr val="0070C0"/>
                </a:solidFill>
              </a:rPr>
            </a:br>
            <a:r>
              <a:rPr lang="ru-RU" sz="2000" b="1" dirty="0" smtClean="0">
                <a:solidFill>
                  <a:srgbClr val="0070C0"/>
                </a:solidFill>
              </a:rPr>
              <a:t>ночное ориентирование, эстафета  </a:t>
            </a:r>
            <a:r>
              <a:rPr lang="ru-RU" sz="2000" b="1" dirty="0" smtClean="0">
                <a:solidFill>
                  <a:srgbClr val="FFFF00"/>
                </a:solidFill>
              </a:rPr>
              <a:t/>
            </a:r>
            <a:br>
              <a:rPr lang="ru-RU" sz="2000" b="1" dirty="0" smtClean="0">
                <a:solidFill>
                  <a:srgbClr val="FFFF00"/>
                </a:solidFill>
              </a:rPr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>
                <a:solidFill>
                  <a:srgbClr val="00B050"/>
                </a:solidFill>
              </a:rPr>
              <a:t> - Участники</a:t>
            </a:r>
            <a:br>
              <a:rPr lang="ru-RU" sz="2000" b="1" dirty="0" smtClean="0">
                <a:solidFill>
                  <a:srgbClr val="00B050"/>
                </a:solidFill>
              </a:rPr>
            </a:br>
            <a:r>
              <a:rPr lang="ru-RU" sz="2000" b="1" dirty="0" smtClean="0">
                <a:solidFill>
                  <a:srgbClr val="00B050"/>
                </a:solidFill>
              </a:rPr>
              <a:t>могут делиться на группы по возрасту, </a:t>
            </a:r>
            <a:br>
              <a:rPr lang="ru-RU" sz="2000" b="1" dirty="0" smtClean="0">
                <a:solidFill>
                  <a:srgbClr val="00B050"/>
                </a:solidFill>
              </a:rPr>
            </a:br>
            <a:r>
              <a:rPr lang="ru-RU" sz="2000" b="1" dirty="0" smtClean="0">
                <a:solidFill>
                  <a:srgbClr val="00B050"/>
                </a:solidFill>
              </a:rPr>
              <a:t> полу, уровню физической подготовки</a:t>
            </a:r>
            <a:br>
              <a:rPr lang="ru-RU" sz="2000" b="1" dirty="0" smtClean="0">
                <a:solidFill>
                  <a:srgbClr val="00B050"/>
                </a:solidFill>
              </a:rPr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>
                <a:solidFill>
                  <a:srgbClr val="FF0000"/>
                </a:solidFill>
              </a:rPr>
              <a:t>- Для каждой группы готовится своя дистанция</a:t>
            </a:r>
            <a:br>
              <a:rPr lang="ru-RU" sz="2000" b="1" dirty="0" smtClean="0">
                <a:solidFill>
                  <a:srgbClr val="FF0000"/>
                </a:solidFill>
              </a:rPr>
            </a:br>
            <a:r>
              <a:rPr lang="ru-RU" sz="2000" b="1" dirty="0" smtClean="0">
                <a:solidFill>
                  <a:srgbClr val="FF0000"/>
                </a:solidFill>
              </a:rPr>
              <a:t>согласно силам участников</a:t>
            </a:r>
            <a:br>
              <a:rPr lang="ru-RU" sz="2000" b="1" dirty="0" smtClean="0">
                <a:solidFill>
                  <a:srgbClr val="FF0000"/>
                </a:solidFill>
              </a:rPr>
            </a:br>
            <a:endParaRPr lang="ru-RU" sz="18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15616" y="58401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он-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5536" y="836712"/>
            <a:ext cx="8214685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ПРОГРАММА:</a:t>
            </a:r>
          </a:p>
          <a:p>
            <a:pPr algn="ctr"/>
            <a:endParaRPr lang="ru-RU" b="1" dirty="0" smtClean="0"/>
          </a:p>
          <a:p>
            <a:pPr algn="ctr"/>
            <a:r>
              <a:rPr lang="ru-RU" b="1" dirty="0" smtClean="0">
                <a:solidFill>
                  <a:srgbClr val="0070C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1 день </a:t>
            </a:r>
            <a:endParaRPr lang="ru-RU" b="1" dirty="0" smtClean="0">
              <a:solidFill>
                <a:srgbClr val="0070C0"/>
              </a:solidFill>
            </a:endParaRPr>
          </a:p>
          <a:p>
            <a:pPr algn="ctr"/>
            <a:r>
              <a:rPr lang="ru-RU" dirty="0" smtClean="0">
                <a:solidFill>
                  <a:srgbClr val="00B05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18-00 - 20-00 - регистрация участников, выдача номеров</a:t>
            </a:r>
            <a:endParaRPr lang="ru-RU" b="1" dirty="0" smtClean="0">
              <a:solidFill>
                <a:srgbClr val="00B050"/>
              </a:solidFill>
            </a:endParaRPr>
          </a:p>
          <a:p>
            <a:pPr algn="ctr"/>
            <a:r>
              <a:rPr lang="ru-RU" dirty="0" smtClean="0">
                <a:solidFill>
                  <a:srgbClr val="00B05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20-00 - 20-30 - инструктаж, демонстрация фильма о спортивном ориентировании</a:t>
            </a:r>
          </a:p>
          <a:p>
            <a:pPr algn="ctr"/>
            <a:endParaRPr lang="ru-RU" b="1" dirty="0" smtClean="0"/>
          </a:p>
          <a:p>
            <a:pPr algn="ctr"/>
            <a:endParaRPr lang="ru-RU" b="1" dirty="0" smtClean="0"/>
          </a:p>
          <a:p>
            <a:pPr algn="ctr"/>
            <a:endParaRPr lang="ru-RU" b="1" dirty="0" smtClean="0"/>
          </a:p>
          <a:p>
            <a:pPr algn="ctr"/>
            <a:endParaRPr lang="ru-RU" b="1" dirty="0" smtClean="0"/>
          </a:p>
          <a:p>
            <a:pPr algn="ctr"/>
            <a:endParaRPr lang="ru-RU" b="1" dirty="0" smtClean="0"/>
          </a:p>
          <a:p>
            <a:pPr algn="ctr"/>
            <a:endParaRPr lang="ru-RU" b="1" dirty="0" smtClean="0"/>
          </a:p>
          <a:p>
            <a:pPr algn="ctr"/>
            <a:r>
              <a:rPr lang="ru-RU" b="1" dirty="0" smtClean="0">
                <a:solidFill>
                  <a:srgbClr val="0070C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2 день</a:t>
            </a:r>
            <a:endParaRPr lang="ru-RU" b="1" dirty="0" smtClean="0">
              <a:solidFill>
                <a:srgbClr val="0070C0"/>
              </a:solidFill>
            </a:endParaRPr>
          </a:p>
          <a:p>
            <a:pPr algn="ctr"/>
            <a:r>
              <a:rPr lang="ru-RU" dirty="0" smtClean="0">
                <a:solidFill>
                  <a:srgbClr val="00B05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8-30 - 9-00 выдача номеров участникам</a:t>
            </a:r>
            <a:endParaRPr lang="ru-RU" b="1" dirty="0" smtClean="0">
              <a:solidFill>
                <a:srgbClr val="00B050"/>
              </a:solidFill>
            </a:endParaRPr>
          </a:p>
          <a:p>
            <a:pPr algn="ctr"/>
            <a:r>
              <a:rPr lang="ru-RU" dirty="0" smtClean="0">
                <a:solidFill>
                  <a:srgbClr val="00B05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10-00 - старт (первая выбранная дисциплина)</a:t>
            </a:r>
            <a:endParaRPr lang="ru-RU" b="1" dirty="0" smtClean="0">
              <a:solidFill>
                <a:srgbClr val="00B050"/>
              </a:solidFill>
            </a:endParaRPr>
          </a:p>
          <a:p>
            <a:pPr algn="ctr"/>
            <a:r>
              <a:rPr lang="ru-RU" dirty="0" smtClean="0">
                <a:solidFill>
                  <a:srgbClr val="00B05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11-00 - старт (2 выбранная дисциплина)</a:t>
            </a:r>
            <a:endParaRPr lang="ru-RU" b="1" dirty="0" smtClean="0">
              <a:solidFill>
                <a:srgbClr val="00B050"/>
              </a:solidFill>
            </a:endParaRPr>
          </a:p>
          <a:p>
            <a:pPr algn="ctr"/>
            <a:r>
              <a:rPr lang="ru-RU" dirty="0" smtClean="0">
                <a:solidFill>
                  <a:srgbClr val="00B05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13-00 - награждение победителей и призеров</a:t>
            </a:r>
            <a:endParaRPr lang="ru-RU" b="1" dirty="0" smtClean="0">
              <a:solidFill>
                <a:srgbClr val="00B050"/>
              </a:solidFill>
            </a:endParaRPr>
          </a:p>
          <a:p>
            <a:pPr algn="ctr"/>
            <a:endParaRPr lang="ru-RU" dirty="0"/>
          </a:p>
        </p:txBody>
      </p:sp>
      <p:pic>
        <p:nvPicPr>
          <p:cNvPr id="4" name="Рисунок 3" descr="фильм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31840" y="2348880"/>
            <a:ext cx="2649116" cy="148805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59632" y="5805264"/>
            <a:ext cx="67051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Программа Фестиваля может быть изменена по вашему желанию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Фон-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39552" y="836712"/>
            <a:ext cx="80469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Для проведения готовится спортивная карта</a:t>
            </a:r>
            <a:endParaRPr lang="ru-RU" b="1" dirty="0"/>
          </a:p>
        </p:txBody>
      </p:sp>
      <p:pic>
        <p:nvPicPr>
          <p:cNvPr id="6" name="Рисунок 5" descr="дист_Солнечный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15616" y="1340768"/>
            <a:ext cx="6732240" cy="44111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Фон-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-90264" y="908720"/>
            <a:ext cx="47525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Система электронной отметки </a:t>
            </a:r>
            <a:r>
              <a:rPr lang="ru-RU" dirty="0" smtClean="0"/>
              <a:t>SPORTIDENT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КП (контрольные пункты) оборудованы призмой и станцией электронной отметки</a:t>
            </a:r>
            <a:endParaRPr lang="ru-RU" dirty="0"/>
          </a:p>
        </p:txBody>
      </p:sp>
      <p:pic>
        <p:nvPicPr>
          <p:cNvPr id="3" name="Рисунок 2" descr="feed.phot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58714" y="1871632"/>
            <a:ext cx="2783132" cy="3960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685496" y="908720"/>
            <a:ext cx="4104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Участник отмечается специальным устройством: </a:t>
            </a:r>
            <a:r>
              <a:rPr lang="ru-RU" dirty="0" err="1" smtClean="0"/>
              <a:t>ЧИПом</a:t>
            </a:r>
            <a:endParaRPr lang="ru-RU" dirty="0" smtClean="0"/>
          </a:p>
        </p:txBody>
      </p:sp>
      <p:pic>
        <p:nvPicPr>
          <p:cNvPr id="7" name="Рисунок 6" descr="sportident_2_05-0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36096" y="1860456"/>
            <a:ext cx="2779776" cy="3962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Фон-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6" name="Рисунок 5" descr="Старт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31840" y="764704"/>
            <a:ext cx="2808312" cy="1871476"/>
          </a:xfrm>
          <a:prstGeom prst="rect">
            <a:avLst/>
          </a:prstGeom>
        </p:spPr>
      </p:pic>
      <p:pic>
        <p:nvPicPr>
          <p:cNvPr id="7" name="Рисунок 6" descr="финиш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03848" y="4437112"/>
            <a:ext cx="2850082" cy="1899312"/>
          </a:xfrm>
          <a:prstGeom prst="rect">
            <a:avLst/>
          </a:prstGeom>
        </p:spPr>
      </p:pic>
      <p:pic>
        <p:nvPicPr>
          <p:cNvPr id="4" name="Рисунок 3" descr="дистанция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2348880"/>
            <a:ext cx="3240000" cy="2159156"/>
          </a:xfrm>
          <a:prstGeom prst="rect">
            <a:avLst/>
          </a:prstGeom>
        </p:spPr>
      </p:pic>
      <p:pic>
        <p:nvPicPr>
          <p:cNvPr id="5" name="Рисунок 4" descr="дистанция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904000" y="2348880"/>
            <a:ext cx="3240000" cy="2159156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323528" y="4509120"/>
            <a:ext cx="244827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После финиша участник получает распечатку со своим результатом (сплит).</a:t>
            </a:r>
          </a:p>
          <a:p>
            <a:pPr algn="just"/>
            <a:r>
              <a:rPr lang="ru-RU" sz="1400" dirty="0" smtClean="0"/>
              <a:t>В нем указывается на каких пунктах участник побывал, время прохождения дистанции, скорость и место в протоколе.</a:t>
            </a:r>
            <a:endParaRPr lang="ru-RU" sz="1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95864" y="951097"/>
            <a:ext cx="244827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На старте каждый участник получает карту с дистанцией и чип электронной отметки</a:t>
            </a:r>
            <a:r>
              <a:rPr lang="ru-RU" sz="1400" dirty="0"/>
              <a:t> </a:t>
            </a:r>
            <a:r>
              <a:rPr lang="ru-RU" sz="1400" dirty="0" smtClean="0"/>
              <a:t>и по сигналу стартовых часов отправляется  на поиски.</a:t>
            </a:r>
            <a:endParaRPr lang="ru-RU" sz="14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347864" y="2852936"/>
            <a:ext cx="244827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Н</a:t>
            </a:r>
            <a:r>
              <a:rPr lang="ru-RU" sz="1400" dirty="0" smtClean="0"/>
              <a:t>а дистанции, пользуясь картой и подсказками в виде описания символов, участник находит определенное количество КП  и  отмечается на них.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Фон-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90872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Н</a:t>
            </a:r>
            <a:r>
              <a:rPr lang="ru-RU" dirty="0" smtClean="0"/>
              <a:t>а ЖК-монитор в режиме онлайн транслируется информация</a:t>
            </a:r>
            <a:endParaRPr lang="en-US" dirty="0" smtClean="0"/>
          </a:p>
          <a:p>
            <a:pPr algn="ctr"/>
            <a:r>
              <a:rPr lang="ru-RU" dirty="0" smtClean="0"/>
              <a:t> о результате</a:t>
            </a:r>
            <a:r>
              <a:rPr lang="en-US" dirty="0" smtClean="0"/>
              <a:t> </a:t>
            </a:r>
            <a:r>
              <a:rPr lang="ru-RU" dirty="0" smtClean="0"/>
              <a:t> каждого участника.</a:t>
            </a:r>
          </a:p>
        </p:txBody>
      </p:sp>
      <p:pic>
        <p:nvPicPr>
          <p:cNvPr id="6" name="Рисунок 5" descr="Результат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43808" y="1772816"/>
            <a:ext cx="5854286" cy="3528392"/>
          </a:xfrm>
          <a:prstGeom prst="rect">
            <a:avLst/>
          </a:prstGeom>
        </p:spPr>
      </p:pic>
      <p:pic>
        <p:nvPicPr>
          <p:cNvPr id="7" name="Рисунок 6" descr="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8800" y="1988999"/>
            <a:ext cx="2240000" cy="288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Фон-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55576" y="1196752"/>
            <a:ext cx="7632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как в любом спортивном мероприятии победителей и призеров ждут заслуженные награды!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 descr="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3608" y="1988840"/>
            <a:ext cx="7205472" cy="40416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Фон-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</p:spPr>
      </p:pic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24333968"/>
              </p:ext>
            </p:extLst>
          </p:nvPr>
        </p:nvGraphicFramePr>
        <p:xfrm>
          <a:off x="179512" y="1312214"/>
          <a:ext cx="8784976" cy="34849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9248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39248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484938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alibri" panose="020F0502020204030204" pitchFamily="34" charset="0"/>
                        <a:buChar char="+"/>
                        <a:tabLst/>
                        <a:defRPr/>
                      </a:pPr>
                      <a:r>
                        <a:rPr lang="ru-RU" dirty="0" smtClean="0">
                          <a:solidFill>
                            <a:srgbClr val="00B050"/>
                          </a:solidFill>
                        </a:rPr>
                        <a:t>Праздник, который приедет к Вам сам;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alibri" panose="020F0502020204030204" pitchFamily="34" charset="0"/>
                        <a:buChar char="+"/>
                        <a:tabLst/>
                        <a:defRPr/>
                      </a:pPr>
                      <a:r>
                        <a:rPr lang="ru-RU" dirty="0" smtClean="0">
                          <a:solidFill>
                            <a:srgbClr val="00B050"/>
                          </a:solidFill>
                        </a:rPr>
                        <a:t>Могут участвовать ВСЕ</a:t>
                      </a:r>
                      <a:r>
                        <a:rPr lang="ru-RU" baseline="0" dirty="0" smtClean="0">
                          <a:solidFill>
                            <a:srgbClr val="00B050"/>
                          </a:solidFill>
                        </a:rPr>
                        <a:t> и одновременно</a:t>
                      </a:r>
                      <a:r>
                        <a:rPr lang="ru-RU" dirty="0" smtClean="0">
                          <a:solidFill>
                            <a:srgbClr val="00B050"/>
                          </a:solidFill>
                        </a:rPr>
                        <a:t>;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alibri" panose="020F0502020204030204" pitchFamily="34" charset="0"/>
                        <a:buChar char="+"/>
                        <a:tabLst/>
                        <a:defRPr/>
                      </a:pPr>
                      <a:r>
                        <a:rPr lang="ru-RU" dirty="0" smtClean="0">
                          <a:solidFill>
                            <a:srgbClr val="00B050"/>
                          </a:solidFill>
                        </a:rPr>
                        <a:t>Каждый может победить;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alibri" panose="020F0502020204030204" pitchFamily="34" charset="0"/>
                        <a:buChar char="+"/>
                        <a:tabLst/>
                        <a:defRPr/>
                      </a:pPr>
                      <a:r>
                        <a:rPr lang="ru-RU" dirty="0" smtClean="0">
                          <a:solidFill>
                            <a:srgbClr val="00B050"/>
                          </a:solidFill>
                        </a:rPr>
                        <a:t>Новая интересная игра на свежем воздухе;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alibri" panose="020F0502020204030204" pitchFamily="34" charset="0"/>
                        <a:buChar char="+"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Развитие физических, психологических и интеллектуальных качеств личности каждого участника.</a:t>
                      </a:r>
                      <a:endParaRPr lang="en-US" sz="1800" b="1" kern="1200" dirty="0" smtClean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Symbol" panose="05050102010706020507" pitchFamily="18" charset="2"/>
                        <a:buChar char=""/>
                      </a:pPr>
                      <a:r>
                        <a:rPr lang="ru-RU" dirty="0" smtClean="0">
                          <a:solidFill>
                            <a:srgbClr val="C00000"/>
                          </a:solidFill>
                        </a:rPr>
                        <a:t>Фестиваль состоится даже в плохую погоду</a:t>
                      </a:r>
                      <a:r>
                        <a:rPr lang="ru-RU" baseline="0" dirty="0" smtClean="0">
                          <a:solidFill>
                            <a:srgbClr val="C00000"/>
                          </a:solidFill>
                        </a:rPr>
                        <a:t>;</a:t>
                      </a:r>
                    </a:p>
                    <a:p>
                      <a:pPr marL="285750" indent="-285750">
                        <a:buFont typeface="Symbol" panose="05050102010706020507" pitchFamily="18" charset="2"/>
                        <a:buChar char=""/>
                      </a:pPr>
                      <a:r>
                        <a:rPr lang="ru-RU" dirty="0" smtClean="0">
                          <a:solidFill>
                            <a:srgbClr val="C00000"/>
                          </a:solidFill>
                        </a:rPr>
                        <a:t>Не каждый станет призером, но воспоминания о празднике останутся на долго</a:t>
                      </a:r>
                      <a:endParaRPr lang="ru-RU" baseline="0" dirty="0" smtClean="0">
                        <a:solidFill>
                          <a:srgbClr val="0070C0"/>
                        </a:solidFill>
                      </a:endParaRPr>
                    </a:p>
                    <a:p>
                      <a:pPr>
                        <a:buFontTx/>
                        <a:buNone/>
                      </a:pP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419872" y="47667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195736" y="882879"/>
            <a:ext cx="9941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>ПЛЮСЫ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42624" y="877120"/>
            <a:ext cx="11097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МИНУСЫ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32909" y="4878881"/>
            <a:ext cx="67848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Если вы хотите организовать незабываемый спортивный праздник</a:t>
            </a:r>
          </a:p>
          <a:p>
            <a:r>
              <a:rPr lang="ru-RU" dirty="0" smtClean="0"/>
              <a:t>свяжитесь с нами любым удобным для вас способом: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1933212" y="5579898"/>
            <a:ext cx="18405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Князева Варвара</a:t>
            </a:r>
          </a:p>
          <a:p>
            <a:r>
              <a:rPr lang="ru-RU" dirty="0" smtClean="0"/>
              <a:t>8(928)817-43-71</a:t>
            </a:r>
            <a:endParaRPr lang="ru-RU" dirty="0"/>
          </a:p>
        </p:txBody>
      </p:sp>
      <p:pic>
        <p:nvPicPr>
          <p:cNvPr id="18" name="Рисунок 17" descr="izmeneenie_pocht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99124" y="5616740"/>
            <a:ext cx="923595" cy="692696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5148063" y="5753192"/>
            <a:ext cx="25244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knyazeva-fso@yandex.ru</a:t>
            </a:r>
            <a:endParaRPr lang="ru-RU" dirty="0"/>
          </a:p>
        </p:txBody>
      </p:sp>
      <p:pic>
        <p:nvPicPr>
          <p:cNvPr id="20" name="Рисунок 19" descr="logo-whatsapp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03648" y="5649146"/>
            <a:ext cx="504056" cy="507837"/>
          </a:xfrm>
          <a:prstGeom prst="rect">
            <a:avLst/>
          </a:prstGeom>
        </p:spPr>
      </p:pic>
      <p:pic>
        <p:nvPicPr>
          <p:cNvPr id="21" name="Рисунок 20" descr="w256h2561387214964Phone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95493" y="5640245"/>
            <a:ext cx="576064" cy="5760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657</TotalTime>
  <Words>277</Words>
  <Application>Microsoft Office PowerPoint</Application>
  <PresentationFormat>Экран (4:3)</PresentationFormat>
  <Paragraphs>45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«Ориентирование – шахматы на бегу»  - это увлекательная игра,  цель которой познакомить с удивительным миром  спортивного ориентирования   в знакомой и безопасной обстановке  (на территории школ, летних лагерей)   ДЛЯ ВАС: - Команда опытных судей  - - Возможность выбора видов программы: выбор, заданное направление, лабиринт, ночное ориентирование, эстафета     - Участники могут делиться на группы по возрасту,   полу, уровню физической подготовки  - Для каждой группы готовится своя дистанция согласно силам участников 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>RePack by SPecialiST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81</cp:revision>
  <dcterms:created xsi:type="dcterms:W3CDTF">2015-09-19T08:34:42Z</dcterms:created>
  <dcterms:modified xsi:type="dcterms:W3CDTF">2017-04-17T05:07:52Z</dcterms:modified>
</cp:coreProperties>
</file>